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4501" autoAdjust="0"/>
  </p:normalViewPr>
  <p:slideViewPr>
    <p:cSldViewPr snapToGrid="0">
      <p:cViewPr varScale="1">
        <p:scale>
          <a:sx n="47" d="100"/>
          <a:sy n="47" d="100"/>
        </p:scale>
        <p:origin x="13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2EB9A-8168-4404-BD4D-942907130C4D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0C719-827B-4F77-A4E7-F6F715C56DD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9566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“Muchos se hacen desgraciados al interpretar erróneamente las acciones de otros.”</a:t>
            </a:r>
          </a:p>
          <a:p>
            <a:r>
              <a:rPr lang="es-ES" dirty="0"/>
              <a:t>No siempre lo que piensas es verdad…</a:t>
            </a:r>
            <a:br>
              <a:rPr lang="es-ES" dirty="0"/>
            </a:br>
            <a:r>
              <a:rPr lang="es-ES" dirty="0"/>
              <a:t>pero si lo repites, terminará pareciéndote verdad.</a:t>
            </a:r>
          </a:p>
          <a:p>
            <a:endParaRPr lang="es-ES" dirty="0"/>
          </a:p>
          <a:p>
            <a:r>
              <a:rPr lang="es-ES" dirty="0"/>
              <a:t>La desconfianza no comienza como algo grande… comienza como una idea: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“Seguro quiso decir otra cosa”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“No confío en esa persona”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“Algo oculto debe haber” </a:t>
            </a:r>
          </a:p>
          <a:p>
            <a:r>
              <a:rPr lang="es-ES" dirty="0"/>
              <a:t>Pero con el tiempo:</a:t>
            </a:r>
          </a:p>
          <a:p>
            <a:r>
              <a:rPr lang="es-ES" dirty="0"/>
              <a:t>👉 Se convierte en un </a:t>
            </a:r>
            <a:r>
              <a:rPr lang="es-ES" b="1" dirty="0"/>
              <a:t>hábito mental</a:t>
            </a:r>
            <a:br>
              <a:rPr lang="es-ES" dirty="0"/>
            </a:br>
            <a:r>
              <a:rPr lang="es-ES" dirty="0"/>
              <a:t>👉 Luego en una </a:t>
            </a:r>
            <a:r>
              <a:rPr lang="es-ES" b="1" dirty="0"/>
              <a:t>actitud emocional</a:t>
            </a:r>
            <a:br>
              <a:rPr lang="es-ES" dirty="0"/>
            </a:br>
            <a:r>
              <a:rPr lang="es-ES" dirty="0"/>
              <a:t>👉 Y finalmente en un </a:t>
            </a:r>
            <a:r>
              <a:rPr lang="es-ES" b="1" dirty="0"/>
              <a:t>rasgo de carácter</a:t>
            </a:r>
            <a:endParaRPr lang="es-ES" dirty="0"/>
          </a:p>
          <a:p>
            <a:endParaRPr lang="es-ES" dirty="0"/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C719-827B-4F77-A4E7-F6F715C56DD5}" type="slidenum">
              <a:rPr lang="es-CR" smtClean="0"/>
              <a:t>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10592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Con las sospechas: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Pierdes la paz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Dañas relaciones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Creas conflictos innecesarios</a:t>
            </a: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C719-827B-4F77-A4E7-F6F715C56DD5}" type="slidenum">
              <a:rPr lang="es-CR" smtClean="0"/>
              <a:t>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70947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“Cada pensamiento deja su impresión en la mente.”</a:t>
            </a: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C719-827B-4F77-A4E7-F6F715C56DD5}" type="slidenum">
              <a:rPr lang="es-CR" smtClean="0"/>
              <a:t>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90648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Todo lo sufre, protege en vez de exponer, no divulga errores</a:t>
            </a:r>
          </a:p>
          <a:p>
            <a:r>
              <a:rPr lang="es-CR" dirty="0"/>
              <a:t>Todo lo cree, confía… da el beneficio de la duda, tener disposición de confianza… </a:t>
            </a:r>
          </a:p>
          <a:p>
            <a:r>
              <a:rPr lang="es-CR" dirty="0"/>
              <a:t>Todo lo espera, no se rinde con facilidad, persevera esperando</a:t>
            </a:r>
          </a:p>
          <a:p>
            <a:r>
              <a:rPr lang="es-CR" dirty="0"/>
              <a:t>Todo lo soporta es perseverancia activa en la prueba, en el sufrimiento, en oposición en el cansancio o decepción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C719-827B-4F77-A4E7-F6F715C56DD5}" type="slidenum">
              <a:rPr lang="es-CR" smtClean="0"/>
              <a:t>10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3526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80C719-827B-4F77-A4E7-F6F715C56DD5}" type="slidenum">
              <a:rPr lang="es-CR" smtClean="0"/>
              <a:t>15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25031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542027-CBC1-40A5-9E0F-C6B5C111F1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8B053C9-BA8A-406A-9014-AB70757001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24422E-D245-4369-8220-CDAE32D41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6D4862-9C4E-4174-89A2-A4827F8D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BEA16A-FFFC-4205-A9FA-6D1D4455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05718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3EAE83-778E-4368-8C07-E72C2452E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BD5881D-62D2-43D8-8DC8-05804A8CBA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398B25-31D7-4715-BF5A-2B066AC7C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0AFB60-A5E4-4414-B65A-CABB57B98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57427E-E616-4E84-951A-2A438658D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380702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6C9A956-D84A-4200-84F0-CCB047DE16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7195EE7-BEA5-4134-AADB-63F6F56B84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9B0289-400F-4E99-8710-8F10BBE3B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328EE3-8E31-4927-BABF-333042DA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ABC2B3-BB8B-4304-8D4A-46C80588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97981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E655E-4464-4F5B-AF8C-010C33590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511648-11E9-453A-BF37-53D41791B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55BDA9-BA5C-4BD7-86BE-41B8FAB5F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0C03FA-E8FB-4284-9F83-56D1C7C5D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0F9FC1-1243-46C2-A147-E7DC04FC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97406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6260C3-652A-41F2-9D31-72DAB2CB1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6DF4C3-D397-42F2-8A72-E5D5DDA0E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4B20FE2-B56F-459A-BC4B-994E38C1B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FAB147-E13F-497F-87F3-CE53C2710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D79A21-3AA2-49AA-A05E-FC1E2C0C3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10197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E4FBCF-DD90-4160-8D61-C74AC2C6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54CB12-9EA8-4E84-BD40-D32404E8A8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03E58FC-7F37-479E-A176-B8FB40B64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F7A29C-6890-43E2-9338-56ACDE711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BCA0E80-F6EA-46D6-AFD4-B73FE8732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DE6EED-4779-443B-BA47-03E98714C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22785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B57D01-5B01-4833-BFF6-1DA096175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992B071-3A4B-47F2-9398-F193C0EC9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6A69375-86EA-4F7E-8F51-685F3BCAC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0643E3E-9B76-45ED-9D06-70B04A2B11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B49BC4E-2330-42AE-850B-EEBBB68B03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D03E4FE-A4B4-496E-B981-C17BB726E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96492D3-0168-4F65-B1A3-E430DE683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96DE8E8-1246-4379-BCFC-24BD8DDB8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17065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3BFAF4-2E1D-4FDA-82F2-5D8826451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42B244D-860E-4C06-BDE5-429C35BE9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4AF06F-963F-476E-B39A-BE6AEE73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F275BD9-B246-4A4A-ABF9-4C8DC4019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83651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4227AA7-57EE-4B0C-B983-125E7DDAA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070ED9-FBFD-4642-9651-761D936B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BAD1F8E-F675-45E5-9F58-9E809E82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81196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9B1857-F82D-4E9C-AB14-443604E7C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DBA026-86E4-4CEC-BDF4-8E02902B8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E84487-240F-4098-9762-246C2219F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1B6D9CB-1D1D-4A63-B455-7A6B533EA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53A255B-27AB-4009-8DF2-1D82178D5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753748-B046-4172-B67C-58B516B96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9207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439221-6F0A-4AA8-96AF-692BF17B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E53398E-0C13-4EBB-9C2C-975FA97B2C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8C7540D-AFC1-41D1-8F4E-EF7E0E5569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72EEC1B-47FE-4862-A25B-B9001301C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2797B3-E3C3-438F-B40E-98172CD19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B4E976-6571-4604-B440-487463271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30825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BD212F5-9859-4849-A726-D5FBE0049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5B16A9-C143-44BE-9659-47501D6B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0F9D6B-379C-4CA2-BAD9-A5341667B2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CEADE-55F9-48E4-9732-F22BAF3DFB13}" type="datetimeFigureOut">
              <a:rPr lang="es-CR" smtClean="0"/>
              <a:t>13/5/2026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99EE1F-765E-4FFF-A653-34D3F9134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E8B889-827A-4BCD-8C01-856A12E180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7C36C-ECF2-40BC-99B2-697AD510532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0052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C62565D-C348-44C7-AEE4-2BB9676E9B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38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46FE876-5B89-4C36-A533-4453C2B50D6A}"/>
              </a:ext>
            </a:extLst>
          </p:cNvPr>
          <p:cNvSpPr/>
          <p:nvPr/>
        </p:nvSpPr>
        <p:spPr>
          <a:xfrm>
            <a:off x="5300364" y="265428"/>
            <a:ext cx="68916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DESCONFIANZA, SOSPECHAS, EMOCIONES Y REACCIONES </a:t>
            </a:r>
          </a:p>
        </p:txBody>
      </p:sp>
    </p:spTree>
    <p:extLst>
      <p:ext uri="{BB962C8B-B14F-4D97-AF65-F5344CB8AC3E}">
        <p14:creationId xmlns:p14="http://schemas.microsoft.com/office/powerpoint/2010/main" val="424724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D60F619-5F67-A232-E698-88EEE8F73A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35"/>
          <a:stretch/>
        </p:blipFill>
        <p:spPr>
          <a:xfrm>
            <a:off x="1" y="0"/>
            <a:ext cx="12204464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AC7350C-2226-449A-9E7F-4C71A8063763}"/>
              </a:ext>
            </a:extLst>
          </p:cNvPr>
          <p:cNvSpPr txBox="1"/>
          <p:nvPr/>
        </p:nvSpPr>
        <p:spPr>
          <a:xfrm>
            <a:off x="262719" y="657201"/>
            <a:ext cx="391349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RENOVAR LA MENTE EN CRISTO</a:t>
            </a:r>
          </a:p>
          <a:p>
            <a:endParaRPr lang="es-E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Romanos 12:2</a:t>
            </a:r>
            <a:b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“Transformaos por medio de la renovación de vuestro entendimiento.”</a:t>
            </a:r>
          </a:p>
          <a:p>
            <a:endParaRPr lang="es-E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Corintios 10:5</a:t>
            </a:r>
            <a:b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“Llevando cautivo todo pensamiento a la obediencia a Cristo.”</a:t>
            </a:r>
          </a:p>
        </p:txBody>
      </p:sp>
    </p:spTree>
    <p:extLst>
      <p:ext uri="{BB962C8B-B14F-4D97-AF65-F5344CB8AC3E}">
        <p14:creationId xmlns:p14="http://schemas.microsoft.com/office/powerpoint/2010/main" val="259546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D1B264-0BF6-909D-2F1A-DE6146EB268D}"/>
              </a:ext>
            </a:extLst>
          </p:cNvPr>
          <p:cNvSpPr txBox="1"/>
          <p:nvPr/>
        </p:nvSpPr>
        <p:spPr>
          <a:xfrm>
            <a:off x="535675" y="428178"/>
            <a:ext cx="515544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¿Cómo vencer la sospecha?</a:t>
            </a: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Filtra tus pensamientos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+mj-lt"/>
              <a:buAutoNum type="arabicPeriod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¿Es verdad o suposición?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6A61BB5-DD4E-C1E9-21CC-727F6FB10C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876" y="826532"/>
            <a:ext cx="6019449" cy="520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09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984AFEE-223F-FF9A-5781-3E24DC5640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053"/>
          <a:stretch/>
        </p:blipFill>
        <p:spPr>
          <a:xfrm>
            <a:off x="-1" y="0"/>
            <a:ext cx="12192001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D33D2ED-E40F-5652-8EC6-12E68CF85A56}"/>
              </a:ext>
            </a:extLst>
          </p:cNvPr>
          <p:cNvSpPr txBox="1"/>
          <p:nvPr/>
        </p:nvSpPr>
        <p:spPr>
          <a:xfrm>
            <a:off x="6991066" y="1723409"/>
            <a:ext cx="39680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2. Valora lo que supones evidencia, que no sea imaginación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6174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EC79260-8E88-D0DC-D507-D92D54CD9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718"/>
            <a:ext cx="12172943" cy="684728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239BDEB-C248-4833-EFBE-CE383D7CAE9D}"/>
              </a:ext>
            </a:extLst>
          </p:cNvPr>
          <p:cNvSpPr txBox="1"/>
          <p:nvPr/>
        </p:nvSpPr>
        <p:spPr>
          <a:xfrm>
            <a:off x="3196988" y="2051799"/>
            <a:ext cx="60937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3. Practica el amor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1 Corintios 13:7</a:t>
            </a:r>
            <a:b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“Todo lo cree, todo lo espera” </a:t>
            </a:r>
          </a:p>
        </p:txBody>
      </p:sp>
    </p:spTree>
    <p:extLst>
      <p:ext uri="{BB962C8B-B14F-4D97-AF65-F5344CB8AC3E}">
        <p14:creationId xmlns:p14="http://schemas.microsoft.com/office/powerpoint/2010/main" val="2211877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os Ojos De Una Joven Curiosa Que Mira A Escondidas A Través De Un Agujero  Rasgado En Papel Cartel Blanco Fotos, retratos, imágenes y fotografía de  archivo libres de derecho. Image 31956229">
            <a:extLst>
              <a:ext uri="{FF2B5EF4-FFF2-40B4-BE49-F238E27FC236}">
                <a16:creationId xmlns:a16="http://schemas.microsoft.com/office/drawing/2014/main" id="{0603907B-3024-BCAD-59F1-7EC1F4921E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60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33473D5-971D-96A1-4E2E-6C3EB01FCF09}"/>
              </a:ext>
            </a:extLst>
          </p:cNvPr>
          <p:cNvSpPr txBox="1"/>
          <p:nvPr/>
        </p:nvSpPr>
        <p:spPr>
          <a:xfrm>
            <a:off x="453789" y="1213725"/>
            <a:ext cx="41045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4. Ora por una mente limpia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Salmos 51:10</a:t>
            </a:r>
            <a:b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“Crea en mí, oh Dios, un corazón limpio” </a:t>
            </a:r>
          </a:p>
        </p:txBody>
      </p:sp>
      <p:pic>
        <p:nvPicPr>
          <p:cNvPr id="1026" name="Picture 2" descr="Los Ojos De Una Joven Curiosa Que Mira A Escondidas A Través De Un Agujero  Rasgado En Papel Cartel Blanco Fotos, retratos, imágenes y fotografía de  archivo libres de derecho. Image 31956229">
            <a:extLst>
              <a:ext uri="{FF2B5EF4-FFF2-40B4-BE49-F238E27FC236}">
                <a16:creationId xmlns:a16="http://schemas.microsoft.com/office/drawing/2014/main" id="{5072B252-A3E3-801A-C216-CBEE8B8AE5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0"/>
          <a:stretch/>
        </p:blipFill>
        <p:spPr bwMode="auto">
          <a:xfrm>
            <a:off x="5865124" y="334531"/>
            <a:ext cx="5873087" cy="591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969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CB84723-AC8D-ACA2-13F6-82BF4172E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DC5D581-42C7-7208-B5F7-B1912B9D92C5}"/>
              </a:ext>
            </a:extLst>
          </p:cNvPr>
          <p:cNvSpPr txBox="1"/>
          <p:nvPr/>
        </p:nvSpPr>
        <p:spPr>
          <a:xfrm>
            <a:off x="644857" y="942454"/>
            <a:ext cx="46504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5. Decide conscientemente confiar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No ingenuamente, pero sí sanamente</a:t>
            </a:r>
          </a:p>
        </p:txBody>
      </p:sp>
    </p:spTree>
    <p:extLst>
      <p:ext uri="{BB962C8B-B14F-4D97-AF65-F5344CB8AC3E}">
        <p14:creationId xmlns:p14="http://schemas.microsoft.com/office/powerpoint/2010/main" val="1353709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CF6482F-AD4C-BFE0-7FF9-9D344F8D477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462" r="6210"/>
          <a:stretch/>
        </p:blipFill>
        <p:spPr>
          <a:xfrm>
            <a:off x="370764" y="1897039"/>
            <a:ext cx="6547096" cy="441938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5870C76-AE06-5C61-C2D6-0FE4B8825113}"/>
              </a:ext>
            </a:extLst>
          </p:cNvPr>
          <p:cNvSpPr txBox="1"/>
          <p:nvPr/>
        </p:nvSpPr>
        <p:spPr>
          <a:xfrm>
            <a:off x="1094095" y="651938"/>
            <a:ext cx="60937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¿Cómo se generan las emociones? </a:t>
            </a:r>
            <a:endParaRPr lang="es-MX" sz="24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519A500-BE4D-DD3D-5D16-E45ECF7B54E9}"/>
              </a:ext>
            </a:extLst>
          </p:cNvPr>
          <p:cNvSpPr txBox="1"/>
          <p:nvPr/>
        </p:nvSpPr>
        <p:spPr>
          <a:xfrm>
            <a:off x="7779223" y="1897039"/>
            <a:ext cx="363030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Situaciones externas:</a:t>
            </a:r>
          </a:p>
          <a:p>
            <a:endParaRPr lang="es-ES" sz="2400" b="1" dirty="0"/>
          </a:p>
          <a:p>
            <a:r>
              <a:rPr lang="es-ES" sz="2400" dirty="0"/>
              <a:t>Un evento, una persona, un sonido, etc.</a:t>
            </a:r>
          </a:p>
          <a:p>
            <a:endParaRPr lang="es-ES" sz="2400" b="1" dirty="0"/>
          </a:p>
          <a:p>
            <a:r>
              <a:rPr lang="es-ES" sz="2400" b="1" dirty="0"/>
              <a:t>Situaciones internas:</a:t>
            </a:r>
          </a:p>
          <a:p>
            <a:endParaRPr lang="es-ES" sz="2400" b="1" dirty="0"/>
          </a:p>
          <a:p>
            <a:r>
              <a:rPr lang="es-ES" sz="2400" dirty="0"/>
              <a:t>Un recuerdo, un pensamiento, una sensación física.  </a:t>
            </a:r>
            <a:endParaRPr lang="es-CR" sz="2400" dirty="0"/>
          </a:p>
        </p:txBody>
      </p:sp>
    </p:spTree>
    <p:extLst>
      <p:ext uri="{BB962C8B-B14F-4D97-AF65-F5344CB8AC3E}">
        <p14:creationId xmlns:p14="http://schemas.microsoft.com/office/powerpoint/2010/main" val="736033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96E6FC7-182C-B447-7B89-F7DEAEA2AB09}"/>
              </a:ext>
            </a:extLst>
          </p:cNvPr>
          <p:cNvSpPr txBox="1"/>
          <p:nvPr/>
        </p:nvSpPr>
        <p:spPr>
          <a:xfrm>
            <a:off x="7656394" y="2019869"/>
            <a:ext cx="388961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Las emociones son la combinación de:</a:t>
            </a:r>
          </a:p>
          <a:p>
            <a:endParaRPr lang="es-E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Lo que percibes tu cerebro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Cómo lo interpreta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Cómo reacciona tu cuerpo</a:t>
            </a:r>
            <a:endParaRPr lang="es-CR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B5EB4E9-8143-5350-8D91-E1D5F2CC2F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70" y="891371"/>
            <a:ext cx="6533628" cy="470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76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F715C9EA-E5A6-4EF6-89E4-8CB459530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D859C1F-22C4-447E-BEED-51016FA0D9BB}"/>
              </a:ext>
            </a:extLst>
          </p:cNvPr>
          <p:cNvSpPr txBox="1"/>
          <p:nvPr/>
        </p:nvSpPr>
        <p:spPr>
          <a:xfrm>
            <a:off x="97884" y="0"/>
            <a:ext cx="2536135" cy="2308324"/>
          </a:xfrm>
          <a:prstGeom prst="rect">
            <a:avLst/>
          </a:prstGeom>
          <a:solidFill>
            <a:schemeClr val="accent1">
              <a:alpha val="55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Isaías 26:3</a:t>
            </a:r>
            <a:b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“Tú guardarás en completa paz a aquel cuyo pensamiento </a:t>
            </a:r>
          </a:p>
          <a:p>
            <a:r>
              <a:rPr lang="es-E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ti persevera.”</a:t>
            </a:r>
            <a:endParaRPr lang="es-CR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5979F0F-B159-48BD-BF8C-68A4C6E1E1CF}"/>
              </a:ext>
            </a:extLst>
          </p:cNvPr>
          <p:cNvSpPr txBox="1"/>
          <p:nvPr/>
        </p:nvSpPr>
        <p:spPr>
          <a:xfrm>
            <a:off x="9007520" y="2444"/>
            <a:ext cx="3086596" cy="1938992"/>
          </a:xfrm>
          <a:prstGeom prst="rect">
            <a:avLst/>
          </a:prstGeom>
          <a:solidFill>
            <a:schemeClr val="accent1">
              <a:alpha val="55000"/>
            </a:schemeClr>
          </a:solidFill>
        </p:spPr>
        <p:txBody>
          <a:bodyPr wrap="square">
            <a:spAutoFit/>
          </a:bodyPr>
          <a:lstStyle>
            <a:defPPr>
              <a:defRPr lang="es-CR"/>
            </a:defPPr>
            <a:lvl1pPr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s-ES" dirty="0"/>
              <a:t>Proverbios 4:23</a:t>
            </a:r>
            <a:br>
              <a:rPr lang="es-ES" dirty="0"/>
            </a:br>
            <a:r>
              <a:rPr lang="es-ES" dirty="0"/>
              <a:t>“Sobre toda cosa guardada, guarda tu corazón; porque de él mana la vida.”</a:t>
            </a:r>
            <a:endParaRPr lang="es-CR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91FD905-109C-4F68-BB78-860DC0FA05A1}"/>
              </a:ext>
            </a:extLst>
          </p:cNvPr>
          <p:cNvSpPr txBox="1"/>
          <p:nvPr/>
        </p:nvSpPr>
        <p:spPr>
          <a:xfrm>
            <a:off x="220711" y="4821789"/>
            <a:ext cx="4351289" cy="1938992"/>
          </a:xfrm>
          <a:prstGeom prst="rect">
            <a:avLst/>
          </a:prstGeom>
          <a:solidFill>
            <a:schemeClr val="accent1">
              <a:alpha val="55000"/>
            </a:schemeClr>
          </a:solidFill>
        </p:spPr>
        <p:txBody>
          <a:bodyPr wrap="square">
            <a:spAutoFit/>
          </a:bodyPr>
          <a:lstStyle>
            <a:defPPr>
              <a:defRPr lang="es-CR"/>
            </a:defPPr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b="0" dirty="0"/>
              <a:t>Filipenses 4:8</a:t>
            </a:r>
            <a:br>
              <a:rPr lang="es-ES" b="0" dirty="0"/>
            </a:br>
            <a:r>
              <a:rPr lang="es-ES" b="0" dirty="0"/>
              <a:t>“Por lo demás, hermanos, todo lo verdadero, todo lo honesto, todo lo justo, todo lo puro… en esto pensad.”</a:t>
            </a:r>
            <a:endParaRPr lang="es-CR" b="0" dirty="0"/>
          </a:p>
        </p:txBody>
      </p:sp>
    </p:spTree>
    <p:extLst>
      <p:ext uri="{BB962C8B-B14F-4D97-AF65-F5344CB8AC3E}">
        <p14:creationId xmlns:p14="http://schemas.microsoft.com/office/powerpoint/2010/main" val="993067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1BE83-57B5-459A-B304-243346B0C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308" y="1451579"/>
            <a:ext cx="869938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R" altLang="es-CR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Los pensamientos que alimentas hoy, formarán el carácter que tendrás mañana.</a:t>
            </a:r>
            <a:endParaRPr kumimoji="0" lang="es-CR" altLang="es-CR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R" altLang="es-CR" sz="3600" dirty="0">
                <a:latin typeface="Arial" panose="020B0604020202020204" pitchFamily="34" charset="0"/>
              </a:rPr>
              <a:t>L</a:t>
            </a:r>
            <a:r>
              <a:rPr kumimoji="0" lang="es-CR" altLang="es-CR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sospecha sin fundamento, no solo daña a otros…</a:t>
            </a:r>
            <a:br>
              <a:rPr kumimoji="0" lang="es-CR" altLang="es-CR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s-CR" altLang="es-CR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nos destruye internamente.</a:t>
            </a:r>
            <a:endParaRPr kumimoji="0" lang="es-CR" altLang="es-CR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07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4309EB33-C3CE-408D-A32F-4404A34D5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2537E45-4471-442A-A7A5-7D59527F4A4E}"/>
              </a:ext>
            </a:extLst>
          </p:cNvPr>
          <p:cNvSpPr txBox="1"/>
          <p:nvPr/>
        </p:nvSpPr>
        <p:spPr>
          <a:xfrm>
            <a:off x="369586" y="255800"/>
            <a:ext cx="60946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1 Corintios 13:5</a:t>
            </a:r>
            <a:br>
              <a:rPr lang="es-ES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“El amor… no guarda rencor”</a:t>
            </a:r>
          </a:p>
          <a:p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dirty="0">
                <a:solidFill>
                  <a:schemeClr val="bg1"/>
                </a:solidFill>
              </a:rPr>
              <a:t>No contabiliza el mal …</a:t>
            </a:r>
          </a:p>
          <a:p>
            <a:r>
              <a:rPr lang="es-ES" sz="2400" dirty="0">
                <a:solidFill>
                  <a:schemeClr val="bg1"/>
                </a:solidFill>
              </a:rPr>
              <a:t>No piensa lo malo…</a:t>
            </a:r>
            <a:endParaRPr lang="es-CR" sz="24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B8F084D-6099-430E-BFDE-AF4599DF6CAB}"/>
              </a:ext>
            </a:extLst>
          </p:cNvPr>
          <p:cNvSpPr txBox="1"/>
          <p:nvPr/>
        </p:nvSpPr>
        <p:spPr>
          <a:xfrm>
            <a:off x="950794" y="5288340"/>
            <a:ext cx="102904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</a:rPr>
              <a:t>“Si albergamos dudas y sospechas, veremos el mal donde no existe.”</a:t>
            </a:r>
            <a:br>
              <a:rPr lang="es-ES" sz="3200" dirty="0">
                <a:solidFill>
                  <a:schemeClr val="bg1"/>
                </a:solidFill>
              </a:rPr>
            </a:br>
            <a:r>
              <a:rPr lang="es-ES" sz="3200" dirty="0">
                <a:solidFill>
                  <a:schemeClr val="bg1"/>
                </a:solidFill>
              </a:rPr>
              <a:t>(</a:t>
            </a:r>
            <a:r>
              <a:rPr lang="es-ES" sz="3200" i="1" dirty="0">
                <a:solidFill>
                  <a:schemeClr val="bg1"/>
                </a:solidFill>
              </a:rPr>
              <a:t>Mente, Carácter y Personalidad, t.1</a:t>
            </a:r>
            <a:r>
              <a:rPr lang="es-ES" sz="3200" dirty="0">
                <a:solidFill>
                  <a:schemeClr val="bg1"/>
                </a:solidFill>
              </a:rPr>
              <a:t>)</a:t>
            </a:r>
            <a:endParaRPr lang="es-C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807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3F134A5E-8449-41D3-B0C4-B4733F27B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63E029-7BFC-4C36-857E-981761A884BC}"/>
              </a:ext>
            </a:extLst>
          </p:cNvPr>
          <p:cNvSpPr txBox="1"/>
          <p:nvPr/>
        </p:nvSpPr>
        <p:spPr>
          <a:xfrm>
            <a:off x="0" y="121061"/>
            <a:ext cx="258966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Santiago 3:16</a:t>
            </a:r>
            <a:b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“Porque donde hay celos y contención, allí hay perturbación y toda obra perversa.”</a:t>
            </a:r>
            <a:endParaRPr lang="es-C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5416E41-F913-4A36-B8CD-ACF085BCA59B}"/>
              </a:ext>
            </a:extLst>
          </p:cNvPr>
          <p:cNvSpPr txBox="1"/>
          <p:nvPr/>
        </p:nvSpPr>
        <p:spPr>
          <a:xfrm>
            <a:off x="158089" y="3036205"/>
            <a:ext cx="60937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La sospecha alimenta: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Celos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Inseguridad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Descontento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F8D2E05-79E0-48C5-B419-6F6CD9ACEE52}"/>
              </a:ext>
            </a:extLst>
          </p:cNvPr>
          <p:cNvSpPr txBox="1"/>
          <p:nvPr/>
        </p:nvSpPr>
        <p:spPr>
          <a:xfrm>
            <a:off x="4891585" y="-51557"/>
            <a:ext cx="7300415" cy="1384995"/>
          </a:xfrm>
          <a:prstGeom prst="rect">
            <a:avLst/>
          </a:prstGeom>
          <a:noFill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“La mente que se entrega a pensamientos de duda y desconfianza se vuelve incapaz de apreciar lo bueno.”</a:t>
            </a:r>
            <a:endParaRPr lang="es-CR" sz="2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7BF4DAF-90F2-4CF8-8B93-8E156BE28414}"/>
              </a:ext>
            </a:extLst>
          </p:cNvPr>
          <p:cNvSpPr txBox="1"/>
          <p:nvPr/>
        </p:nvSpPr>
        <p:spPr>
          <a:xfrm>
            <a:off x="9034818" y="4919008"/>
            <a:ext cx="32891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R"/>
            </a:defPPr>
            <a:lvl1pPr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b="0" dirty="0"/>
              <a:t>“              El que </a:t>
            </a:r>
          </a:p>
          <a:p>
            <a:r>
              <a:rPr lang="es-ES" b="0" dirty="0"/>
              <a:t>               permite que su mente se llene de sospechas, cosechará </a:t>
            </a:r>
          </a:p>
          <a:p>
            <a:r>
              <a:rPr lang="es-ES" b="0" dirty="0"/>
              <a:t>  infelicidad.”</a:t>
            </a:r>
            <a:endParaRPr lang="es-CR" b="0" dirty="0"/>
          </a:p>
        </p:txBody>
      </p:sp>
    </p:spTree>
    <p:extLst>
      <p:ext uri="{BB962C8B-B14F-4D97-AF65-F5344CB8AC3E}">
        <p14:creationId xmlns:p14="http://schemas.microsoft.com/office/powerpoint/2010/main" val="3447961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ACD51CE-7F52-5B70-B336-AAF59438D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165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136021A-3BE2-4BE5-B50B-27D1DB231EA1}"/>
              </a:ext>
            </a:extLst>
          </p:cNvPr>
          <p:cNvSpPr txBox="1"/>
          <p:nvPr/>
        </p:nvSpPr>
        <p:spPr>
          <a:xfrm>
            <a:off x="23885" y="141617"/>
            <a:ext cx="8294426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Pensamientos - Sentimientos - Carácter – Destino</a:t>
            </a:r>
          </a:p>
          <a:p>
            <a:endParaRPr lang="es-E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Proverbios 23:7</a:t>
            </a:r>
          </a:p>
          <a:p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“Porque cual es su pensamiento en su corazón, tal es él.”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6696889-BAC5-45BA-A7E8-27A5B2214CA7}"/>
              </a:ext>
            </a:extLst>
          </p:cNvPr>
          <p:cNvSpPr txBox="1"/>
          <p:nvPr/>
        </p:nvSpPr>
        <p:spPr>
          <a:xfrm>
            <a:off x="9584141" y="5343435"/>
            <a:ext cx="60937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Si piensas mal: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Sentirás mal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Reaccionarás mal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dirty="0"/>
              <a:t>Vivirás mal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B848D20-D208-E043-AC1F-AE85A35F4936}"/>
              </a:ext>
            </a:extLst>
          </p:cNvPr>
          <p:cNvSpPr txBox="1"/>
          <p:nvPr/>
        </p:nvSpPr>
        <p:spPr>
          <a:xfrm>
            <a:off x="156950" y="5158770"/>
            <a:ext cx="77382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200" dirty="0"/>
              <a:t>“Los pensamientos impuros o erróneos, al ser acariciados, moldean el carácter.”</a:t>
            </a:r>
            <a:br>
              <a:rPr lang="es-ES" sz="3200" dirty="0"/>
            </a:br>
            <a:r>
              <a:rPr lang="es-ES" sz="3200" dirty="0"/>
              <a:t>(</a:t>
            </a:r>
            <a:r>
              <a:rPr lang="es-ES" sz="3200" i="1" dirty="0"/>
              <a:t>Mente, Carácter y Personalidad</a:t>
            </a:r>
            <a:r>
              <a:rPr lang="es-ES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7516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21AE2E3-5BC8-0AFE-66F3-254967266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F42F9FA-EA94-4C9D-BE7E-44D7A84EEDE2}"/>
              </a:ext>
            </a:extLst>
          </p:cNvPr>
          <p:cNvSpPr txBox="1"/>
          <p:nvPr/>
        </p:nvSpPr>
        <p:spPr>
          <a:xfrm>
            <a:off x="249072" y="180538"/>
            <a:ext cx="463682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Juan 7:24</a:t>
            </a:r>
            <a:br>
              <a:rPr lang="es-ES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“No juzguéis según las apariencias, sino juzgad con justo juicio.”</a:t>
            </a:r>
          </a:p>
          <a:p>
            <a:endParaRPr lang="es-ES" sz="2400" dirty="0">
              <a:solidFill>
                <a:schemeClr val="bg1"/>
              </a:solidFill>
            </a:endParaRPr>
          </a:p>
          <a:p>
            <a:r>
              <a:rPr lang="es-ES" sz="2400" b="1" dirty="0">
                <a:solidFill>
                  <a:schemeClr val="bg1"/>
                </a:solidFill>
              </a:rPr>
              <a:t>Proverbios 18:13</a:t>
            </a:r>
            <a:br>
              <a:rPr lang="es-ES" sz="2400" dirty="0">
                <a:solidFill>
                  <a:schemeClr val="bg1"/>
                </a:solidFill>
              </a:rPr>
            </a:br>
            <a:r>
              <a:rPr lang="es-ES" sz="2400" dirty="0">
                <a:solidFill>
                  <a:schemeClr val="bg1"/>
                </a:solidFill>
              </a:rPr>
              <a:t>“Al que responde palabra antes de oír, le es fatuidad y oprobio.”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7DC3206-D329-435D-B012-927935E71FFF}"/>
              </a:ext>
            </a:extLst>
          </p:cNvPr>
          <p:cNvSpPr txBox="1"/>
          <p:nvPr/>
        </p:nvSpPr>
        <p:spPr>
          <a:xfrm>
            <a:off x="440139" y="4086580"/>
            <a:ext cx="37087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“Si ceden a sus impresiones y permiten que sus pensamientos se encaucen hacia la sospecha… se contarán entre los mortales más infelices.”</a:t>
            </a:r>
            <a:endParaRPr lang="es-C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5785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678</Words>
  <Application>Microsoft Office PowerPoint</Application>
  <PresentationFormat>Panorámica</PresentationFormat>
  <Paragraphs>95</Paragraphs>
  <Slides>15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Aharoni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Esteban Torres</dc:creator>
  <cp:lastModifiedBy>Esteban Torres</cp:lastModifiedBy>
  <cp:revision>15</cp:revision>
  <dcterms:created xsi:type="dcterms:W3CDTF">2026-05-06T20:56:07Z</dcterms:created>
  <dcterms:modified xsi:type="dcterms:W3CDTF">2026-05-13T21:59:55Z</dcterms:modified>
</cp:coreProperties>
</file>